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216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2024-09-26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2024-09-26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2024-09-26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2024-09-26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2024-09-26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events/meetings/63046968-03e3-4e6d-aaf3-6ffe396a2ca1/" TargetMode="External"/><Relationship Id="rId2" Type="http://schemas.openxmlformats.org/officeDocument/2006/relationships/hyperlink" Target="https://www.w3.org/WoT/IG/wiki/Wiki_for_F2F_2024_planning#Day_2:_Friday,_Sep_27,_14:00-16:00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ps.app.goo.gl/ABV7LFtpW86zh5ZM9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212938"/>
            <a:ext cx="10515600" cy="1392589"/>
          </a:xfrm>
        </p:spPr>
        <p:txBody>
          <a:bodyPr/>
          <a:lstStyle/>
          <a:p>
            <a:r>
              <a:rPr lang="en-US" dirty="0"/>
              <a:t>Day 1 Closing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5608"/>
            <a:ext cx="9144000" cy="11373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Sebastian </a:t>
            </a:r>
            <a:r>
              <a:rPr lang="en-US" dirty="0" err="1"/>
              <a:t>Käbisch</a:t>
            </a:r>
            <a:endParaRPr lang="en-US" dirty="0"/>
          </a:p>
          <a:p>
            <a:r>
              <a:rPr lang="en-US" dirty="0"/>
              <a:t>September 26, 2024</a:t>
            </a:r>
          </a:p>
          <a:p>
            <a:r>
              <a:rPr lang="en-US" dirty="0"/>
              <a:t>TPAC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W3C Web of Things (WoT) WG/IG – TPAC 2024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CDF-C795-5938-1BE7-FF6EA804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Preview Agenda: </a:t>
            </a:r>
            <a:r>
              <a:rPr lang="en-CA" dirty="0">
                <a:hlinkClick r:id="rId2"/>
              </a:rPr>
              <a:t>Day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4904C-630C-5373-7555-81054AB25D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SDW/WoT Joint Meeting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McCool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CA" u="sng" dirty="0">
                <a:solidFill>
                  <a:srgbClr val="467886"/>
                </a:solidFill>
                <a:effectLst/>
                <a:ea typeface="Yu Gothic" panose="020B0400000000000000" pitchFamily="34" charset="-128"/>
                <a:cs typeface="Times New Roman" panose="02020603050405020304" pitchFamily="18" charset="0"/>
                <a:hlinkClick r:id="rId3"/>
              </a:rPr>
              <a:t>https://www.w3.org/events/meetings/63046968-03e3-4e6d-aaf3-6ffe396a2ca1/</a:t>
            </a:r>
            <a:endParaRPr lang="en-US" b="1" i="0" dirty="0">
              <a:solidFill>
                <a:srgbClr val="000000"/>
              </a:solidFill>
              <a:effectLst/>
              <a:highlight>
                <a:srgbClr val="FFFFFF"/>
              </a:highlight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Opening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5m, Sebastian</a:t>
            </a:r>
            <a:endParaRPr lang="en-US" b="1" i="0" dirty="0">
              <a:solidFill>
                <a:srgbClr val="000000"/>
              </a:solidFill>
              <a:effectLst/>
              <a:highlight>
                <a:srgbClr val="FFFFFF"/>
              </a:highlight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Thing Descriptions, Profile, and Binding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80m, </a:t>
            </a:r>
            <a:r>
              <a:rPr lang="en-CA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Koster/Ege/Sebastian/McCool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Overall Progress report: 10m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Use case + requirements, backlog: 20m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Binding relationship to Profile: 20m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Breakout/Joint Meeting reports: 15m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Project review: 15m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1902C-1D1B-5656-98B2-C6636E7235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POLICIES</a:t>
            </a:r>
          </a:p>
          <a:p>
            <a:pPr marL="457200" lvl="1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10m, Michael </a:t>
            </a:r>
            <a:r>
              <a:rPr lang="en-US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Koster</a:t>
            </a:r>
            <a:b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endParaRPr lang="en-US" b="1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Other Business</a:t>
            </a:r>
          </a:p>
          <a:p>
            <a:pPr marL="457200" lvl="1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15m, McCool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Reports from other TFs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Report out on SDW meeting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Report out on Smart Cities breakout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Closing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5m, McCool</a:t>
            </a:r>
            <a:endParaRPr lang="en-US" b="1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B5C6E-FCE5-9138-EF9C-C0F23CFA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C985B-63E7-A839-DCA2-AD37763F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A1E7E-C0EE-706A-B435-52C1D785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0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69D14-BFFC-7F76-0ECF-82732F47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Tonight’s </a:t>
            </a:r>
            <a:r>
              <a:rPr lang="en-US" dirty="0" err="1"/>
              <a:t>WoT</a:t>
            </a:r>
            <a:r>
              <a:rPr lang="en-US" dirty="0"/>
              <a:t> Dinner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D3805-7699-FAF7-C1F9-45EF5B561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4627652" cy="4991631"/>
          </a:xfrm>
        </p:spPr>
        <p:txBody>
          <a:bodyPr/>
          <a:lstStyle/>
          <a:p>
            <a:r>
              <a:rPr lang="en-US" dirty="0"/>
              <a:t>Shows of hand who like to go to dinner tonight?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CC8BB6-62E6-52CA-0F50-92B6D867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2024-09-26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B6A2ED-DC06-978E-2C72-1B3B8A4E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C2214B-7B5E-B7B1-EA08-C0F4D310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pic>
        <p:nvPicPr>
          <p:cNvPr id="9" name="Grafik 8" descr="Restaurant mit einfarbiger Füllung">
            <a:extLst>
              <a:ext uri="{FF2B5EF4-FFF2-40B4-BE49-F238E27FC236}">
                <a16:creationId xmlns:a16="http://schemas.microsoft.com/office/drawing/2014/main" id="{B4101328-458B-D4F3-EBE8-4CFFBDAA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4699" y="2151592"/>
            <a:ext cx="3423707" cy="3423707"/>
          </a:xfrm>
          <a:prstGeom prst="rect">
            <a:avLst/>
          </a:prstGeom>
        </p:spPr>
      </p:pic>
      <p:pic>
        <p:nvPicPr>
          <p:cNvPr id="10" name="Picture 18" descr="Logo, icon&#10;&#10;Description automatically generated">
            <a:extLst>
              <a:ext uri="{FF2B5EF4-FFF2-40B4-BE49-F238E27FC236}">
                <a16:creationId xmlns:a16="http://schemas.microsoft.com/office/drawing/2014/main" id="{CBB3B1D9-C98F-C890-952E-630FE7D5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579018"/>
            <a:ext cx="578355" cy="7295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D6215DE-EA18-36DE-0FF8-00163B9F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93" y="2223589"/>
            <a:ext cx="4833865" cy="291511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DB566EC-E407-8A93-B95D-FFE7D66E4450}"/>
              </a:ext>
            </a:extLst>
          </p:cNvPr>
          <p:cNvSpPr txBox="1"/>
          <p:nvPr/>
        </p:nvSpPr>
        <p:spPr>
          <a:xfrm>
            <a:off x="838200" y="5318092"/>
            <a:ext cx="4637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https://maps.app.goo.gl/ABV7LFtpW86zh5ZM9</a:t>
            </a:r>
            <a:endParaRPr lang="en-US" dirty="0"/>
          </a:p>
          <a:p>
            <a:endParaRPr lang="en-US" dirty="0"/>
          </a:p>
          <a:p>
            <a:r>
              <a:rPr lang="en-US" dirty="0"/>
              <a:t>Meet us 6:30pm at Hilton Lobby / Starbucks </a:t>
            </a:r>
          </a:p>
        </p:txBody>
      </p:sp>
    </p:spTree>
    <p:extLst>
      <p:ext uri="{BB962C8B-B14F-4D97-AF65-F5344CB8AC3E}">
        <p14:creationId xmlns:p14="http://schemas.microsoft.com/office/powerpoint/2010/main" val="187981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-09-DD-WoT-TPAC-Session-Presenter.pptx" id="{2F03DFF5-91A5-4415-8067-BEB302ADB9C1}" vid="{431ED2FE-334E-4AC5-99DC-F1C042D2CE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Template-2023-09-DD-WoT-TPAC-Session-Presenter (1)</Template>
  <TotalTime>0</TotalTime>
  <Words>188</Words>
  <Application>Microsoft Macintosh PowerPoint</Application>
  <PresentationFormat>Breitbild</PresentationFormat>
  <Paragraphs>40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Yu Gothic</vt:lpstr>
      <vt:lpstr>Arial</vt:lpstr>
      <vt:lpstr>Calibri</vt:lpstr>
      <vt:lpstr>Office Theme</vt:lpstr>
      <vt:lpstr>Day 1 Closing</vt:lpstr>
      <vt:lpstr>Preview Agenda: Day 2</vt:lpstr>
      <vt:lpstr>Tonight’s WoT Dinner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Mccool, Michael</dc:creator>
  <cp:lastModifiedBy>Kaebisch, Sebastian (T CED IIS-DE)</cp:lastModifiedBy>
  <cp:revision>14</cp:revision>
  <dcterms:created xsi:type="dcterms:W3CDTF">2024-09-04T13:22:45Z</dcterms:created>
  <dcterms:modified xsi:type="dcterms:W3CDTF">2024-09-27T18:37:15Z</dcterms:modified>
</cp:coreProperties>
</file>